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69C5CB9-7FC9-4FE1-A3AE-F39FB6EABDD5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37EC61E-1946-49E1-90FE-1EF3CE249975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C5CB9-7FC9-4FE1-A3AE-F39FB6EABDD5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EC61E-1946-49E1-90FE-1EF3CE2499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C5CB9-7FC9-4FE1-A3AE-F39FB6EABDD5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EC61E-1946-49E1-90FE-1EF3CE2499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C5CB9-7FC9-4FE1-A3AE-F39FB6EABDD5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EC61E-1946-49E1-90FE-1EF3CE2499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C5CB9-7FC9-4FE1-A3AE-F39FB6EABDD5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EC61E-1946-49E1-90FE-1EF3CE2499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C5CB9-7FC9-4FE1-A3AE-F39FB6EABDD5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EC61E-1946-49E1-90FE-1EF3CE24997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C5CB9-7FC9-4FE1-A3AE-F39FB6EABDD5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EC61E-1946-49E1-90FE-1EF3CE2499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C5CB9-7FC9-4FE1-A3AE-F39FB6EABDD5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EC61E-1946-49E1-90FE-1EF3CE2499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C5CB9-7FC9-4FE1-A3AE-F39FB6EABDD5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EC61E-1946-49E1-90FE-1EF3CE2499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C5CB9-7FC9-4FE1-A3AE-F39FB6EABDD5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EC61E-1946-49E1-90FE-1EF3CE249975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C5CB9-7FC9-4FE1-A3AE-F39FB6EABDD5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EC61E-1946-49E1-90FE-1EF3CE2499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69C5CB9-7FC9-4FE1-A3AE-F39FB6EABDD5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37EC61E-1946-49E1-90FE-1EF3CE24997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mydiscoveries.ru/otpechatki-ladoney-vozrastom-13-000-let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6016" y="2492896"/>
            <a:ext cx="3330704" cy="338437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2 муниципальный конкурс</a:t>
            </a:r>
            <a:b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юных исследователей и журналистов</a:t>
            </a:r>
            <a:b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«Наука _</a:t>
            </a:r>
            <a:r>
              <a:rPr lang="ru-RU" sz="2400" b="1" dirty="0" err="1" smtClean="0">
                <a:solidFill>
                  <a:srgbClr val="FF0000"/>
                </a:solidFill>
              </a:rPr>
              <a:t>Пресс_Экспресс</a:t>
            </a:r>
            <a:r>
              <a:rPr lang="ru-RU" sz="2400" b="1" dirty="0" smtClean="0">
                <a:solidFill>
                  <a:srgbClr val="FF0000"/>
                </a:solidFill>
              </a:rPr>
              <a:t>»</a:t>
            </a:r>
            <a:r>
              <a:rPr lang="ru-RU" sz="2400" b="1" dirty="0">
                <a:solidFill>
                  <a:srgbClr val="FF0000"/>
                </a:solidFill>
              </a:rPr>
              <a:t/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8 февраля 2021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099" name="Picture 3" descr="C:\Users\Metodist-4\Desktop\Маша и медведь\s-dnem-rossijskoj-nauki2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36" y="692696"/>
            <a:ext cx="4504820" cy="345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Metodist-4\Desktop\Маша и медведь\god-nauki-700x3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38" y="4509120"/>
            <a:ext cx="4036057" cy="173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18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Номинация «Научный формат»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5" y="2132856"/>
            <a:ext cx="3672408" cy="3508977"/>
          </a:xfrm>
        </p:spPr>
        <p:txBody>
          <a:bodyPr>
            <a:normAutofit fontScale="92500"/>
          </a:bodyPr>
          <a:lstStyle/>
          <a:p>
            <a:pPr marL="68580" indent="0">
              <a:buNone/>
            </a:pPr>
            <a:r>
              <a:rPr lang="ru-RU" dirty="0"/>
              <a:t>Участниками предоставляются фото и </a:t>
            </a:r>
            <a:r>
              <a:rPr lang="ru-RU" dirty="0" smtClean="0"/>
              <a:t>видеоматериалы</a:t>
            </a:r>
            <a:r>
              <a:rPr lang="ru-RU" dirty="0"/>
              <a:t>, публикации о </a:t>
            </a:r>
            <a:r>
              <a:rPr lang="ru-RU" b="1" dirty="0"/>
              <a:t>деятельности школьного научного общества,</a:t>
            </a:r>
            <a:r>
              <a:rPr lang="ru-RU" dirty="0"/>
              <a:t>  </a:t>
            </a:r>
            <a:r>
              <a:rPr lang="ru-RU" b="1" dirty="0"/>
              <a:t>о проектах, исследованиях, достижениях юных исследователей</a:t>
            </a:r>
            <a:r>
              <a:rPr lang="ru-RU" dirty="0"/>
              <a:t>.</a:t>
            </a:r>
          </a:p>
        </p:txBody>
      </p:sp>
      <p:pic>
        <p:nvPicPr>
          <p:cNvPr id="4" name="Picture 2" descr="C:\Users\Metodist-4\Desktop\Маша и медведь\IMG-fbcbc5328b632a09828c1b9681ff3389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72816"/>
            <a:ext cx="3312368" cy="412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55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Номинация «Наука плюс мы»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348880"/>
            <a:ext cx="3960440" cy="3508977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ru-RU" dirty="0"/>
              <a:t>Участники предоставляют фото и видео  материалы, публикации  </a:t>
            </a:r>
            <a:r>
              <a:rPr lang="ru-RU" b="1" dirty="0"/>
              <a:t>об ученых нашего города и края</a:t>
            </a:r>
            <a:r>
              <a:rPr lang="ru-RU" dirty="0"/>
              <a:t>. Фото и видео  репортажи </a:t>
            </a:r>
            <a:r>
              <a:rPr lang="ru-RU" b="1" dirty="0"/>
              <a:t>из научных лабораторий, интересные факты о науке</a:t>
            </a:r>
            <a:r>
              <a:rPr lang="ru-RU" dirty="0"/>
              <a:t>, открытиях  и т.д. </a:t>
            </a:r>
          </a:p>
        </p:txBody>
      </p:sp>
      <p:pic>
        <p:nvPicPr>
          <p:cNvPr id="4" name="Picture 2" descr="C:\Users\Metodist-4\Desktop\Маша и медведь\023993519084fe4e1338942c194e60b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84549"/>
            <a:ext cx="2160240" cy="278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etodist-4\Desktop\Маша и медведь\015f82.8m9wg8.4wd4.m8.e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797" y="4365104"/>
            <a:ext cx="291632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90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Номинация «Наука без границ»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276872"/>
            <a:ext cx="6777317" cy="3508977"/>
          </a:xfrm>
        </p:spPr>
        <p:txBody>
          <a:bodyPr/>
          <a:lstStyle/>
          <a:p>
            <a:pPr marL="68580" indent="0">
              <a:buNone/>
            </a:pPr>
            <a:r>
              <a:rPr lang="ru-RU" b="1" dirty="0"/>
              <a:t>Участниками данной номинации выступают дети с ОВЗ и </a:t>
            </a:r>
            <a:r>
              <a:rPr lang="ru-RU" b="1" dirty="0" smtClean="0"/>
              <a:t>дети-инвалиды</a:t>
            </a:r>
            <a:r>
              <a:rPr lang="ru-RU" dirty="0" smtClean="0"/>
              <a:t>, которые  предоставляют </a:t>
            </a:r>
            <a:r>
              <a:rPr lang="ru-RU" dirty="0"/>
              <a:t>фото и видео материалы, публикации о проектах и </a:t>
            </a:r>
            <a:r>
              <a:rPr lang="ru-RU" dirty="0" smtClean="0"/>
              <a:t>собственных </a:t>
            </a:r>
            <a:r>
              <a:rPr lang="ru-RU" dirty="0"/>
              <a:t>исследованиях, об ученых нашего города и края и т.д.</a:t>
            </a:r>
          </a:p>
          <a:p>
            <a:pPr marL="68580" indent="0">
              <a:buNone/>
            </a:pPr>
            <a:endParaRPr lang="ru-RU" dirty="0"/>
          </a:p>
          <a:p>
            <a:pPr marL="6858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532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Номинация «Мои шаги в науке»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276872"/>
            <a:ext cx="3528508" cy="3508977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ru-RU" dirty="0"/>
              <a:t>Участник предоставляет  фото и  </a:t>
            </a:r>
            <a:r>
              <a:rPr lang="ru-RU" dirty="0" smtClean="0"/>
              <a:t>видеоматериалы</a:t>
            </a:r>
            <a:r>
              <a:rPr lang="ru-RU" dirty="0"/>
              <a:t>, публикации  об </a:t>
            </a:r>
            <a:r>
              <a:rPr lang="ru-RU" b="1" dirty="0"/>
              <a:t>истории создания  собственного проекта,  исследования, этапах работы и результатах реализации проектов и т.д.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149080"/>
            <a:ext cx="3328370" cy="18722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592" y="1658855"/>
            <a:ext cx="3528392" cy="235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5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1716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Требования к фотоматериалам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3" y="1916832"/>
            <a:ext cx="3816539" cy="4464496"/>
          </a:xfrm>
        </p:spPr>
        <p:txBody>
          <a:bodyPr>
            <a:noAutofit/>
          </a:bodyPr>
          <a:lstStyle/>
          <a:p>
            <a:pPr marL="525780" indent="-457200">
              <a:buAutoNum type="arabicPeriod"/>
            </a:pPr>
            <a:r>
              <a:rPr lang="ru-RU" sz="1800" dirty="0" smtClean="0"/>
              <a:t>Хорошее качество</a:t>
            </a:r>
          </a:p>
          <a:p>
            <a:pPr marL="525780" indent="-457200">
              <a:buAutoNum type="arabicPeriod"/>
            </a:pPr>
            <a:r>
              <a:rPr lang="ru-RU" sz="1800" dirty="0" smtClean="0"/>
              <a:t>Законченный смысл</a:t>
            </a:r>
          </a:p>
          <a:p>
            <a:pPr marL="525780" indent="-457200">
              <a:buAutoNum type="arabicPeriod"/>
            </a:pPr>
            <a:r>
              <a:rPr lang="ru-RU" sz="1800" dirty="0" smtClean="0"/>
              <a:t>Название работы</a:t>
            </a:r>
          </a:p>
          <a:p>
            <a:pPr marL="525780" indent="-457200">
              <a:buAutoNum type="arabicPeriod"/>
            </a:pPr>
            <a:r>
              <a:rPr lang="ru-RU" sz="1800" dirty="0" smtClean="0"/>
              <a:t>Указание автора</a:t>
            </a:r>
          </a:p>
          <a:p>
            <a:pPr marL="525780" indent="-457200">
              <a:buAutoNum type="arabicPeriod"/>
            </a:pPr>
            <a:r>
              <a:rPr lang="ru-RU" sz="1800" dirty="0" smtClean="0"/>
              <a:t>Соответствие заявленной теме и номинации </a:t>
            </a:r>
          </a:p>
          <a:p>
            <a:pPr marL="525780" indent="-457200">
              <a:buAutoNum type="arabicPeriod"/>
            </a:pPr>
            <a:endParaRPr lang="ru-RU" sz="1800" dirty="0" smtClean="0"/>
          </a:p>
          <a:p>
            <a:pPr marL="68580" indent="0">
              <a:buNone/>
            </a:pPr>
            <a:r>
              <a:rPr lang="ru-RU" sz="1800" b="1" dirty="0" smtClean="0"/>
              <a:t>Принимаются: Одна или несколько фотографий, </a:t>
            </a:r>
            <a:r>
              <a:rPr lang="ru-RU" sz="1800" b="1" dirty="0"/>
              <a:t>мультимедийные проекты на основе фотографий </a:t>
            </a:r>
            <a:r>
              <a:rPr lang="ru-RU" sz="1800" b="1" dirty="0" smtClean="0"/>
              <a:t> (музыка, анимация) </a:t>
            </a:r>
          </a:p>
          <a:p>
            <a:pPr marL="68580" indent="0">
              <a:buNone/>
            </a:pPr>
            <a:r>
              <a:rPr lang="ru-RU" sz="2000" b="1" dirty="0" smtClean="0"/>
              <a:t> </a:t>
            </a:r>
            <a:endParaRPr lang="ru-RU" sz="20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348880"/>
            <a:ext cx="3243702" cy="21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85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21-1\Desktop\9d4aaccabe3d57f0a1ca28f245d817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1600"/>
            <a:ext cx="8856984" cy="663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39952" y="5589240"/>
            <a:ext cx="4572000" cy="9694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580" lvl="0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ru-RU" sz="1900" b="1" dirty="0">
                <a:solidFill>
                  <a:srgbClr val="3E3D2D"/>
                </a:solidFill>
              </a:rPr>
              <a:t>(Перья хвоста динозавра-</a:t>
            </a:r>
            <a:r>
              <a:rPr lang="ru-RU" sz="1900" b="1" dirty="0" err="1">
                <a:solidFill>
                  <a:srgbClr val="3E3D2D"/>
                </a:solidFill>
              </a:rPr>
              <a:t>минираптора</a:t>
            </a:r>
            <a:r>
              <a:rPr lang="ru-RU" sz="1900" b="1" dirty="0">
                <a:solidFill>
                  <a:srgbClr val="3E3D2D"/>
                </a:solidFill>
              </a:rPr>
              <a:t>, застывшие в куске янтаря 99 млн лет назад</a:t>
            </a:r>
            <a:r>
              <a:rPr lang="ru-RU" sz="1900" dirty="0">
                <a:solidFill>
                  <a:srgbClr val="3E3D2D"/>
                </a:solidFill>
              </a:rPr>
              <a:t>)</a:t>
            </a:r>
            <a:endParaRPr lang="ru-RU" sz="1900" b="1" dirty="0">
              <a:solidFill>
                <a:srgbClr val="3E3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79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Требования к видеоматериалам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ru-RU" dirty="0" smtClean="0"/>
              <a:t>- Формат видеоролика – </a:t>
            </a:r>
            <a:r>
              <a:rPr lang="ru-RU" dirty="0"/>
              <a:t>mp4; </a:t>
            </a:r>
          </a:p>
          <a:p>
            <a:pPr marL="68580" indent="0">
              <a:buNone/>
            </a:pPr>
            <a:r>
              <a:rPr lang="ru-RU" dirty="0"/>
              <a:t>-  П</a:t>
            </a:r>
            <a:r>
              <a:rPr lang="ru-RU" dirty="0" smtClean="0"/>
              <a:t>родолжительность </a:t>
            </a:r>
            <a:r>
              <a:rPr lang="ru-RU" dirty="0"/>
              <a:t>видеоролика – не более 7 минут;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Соответствие заявленной теме и номинации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Указание автора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Авторские съемки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Законченный смысл 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083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Требования к публикациям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Авторские публикации, опубликованные в СМИ </a:t>
            </a:r>
          </a:p>
          <a:p>
            <a:r>
              <a:rPr lang="ru-RU" dirty="0" smtClean="0"/>
              <a:t>Соответствие теме и номинации</a:t>
            </a:r>
          </a:p>
          <a:p>
            <a:r>
              <a:rPr lang="ru-RU" dirty="0" smtClean="0"/>
              <a:t>Законченное произведение </a:t>
            </a:r>
          </a:p>
          <a:p>
            <a:r>
              <a:rPr lang="ru-RU" dirty="0" smtClean="0"/>
              <a:t>Грамотность</a:t>
            </a:r>
          </a:p>
          <a:p>
            <a:r>
              <a:rPr lang="ru-RU" dirty="0" smtClean="0"/>
              <a:t>Стиль изложения</a:t>
            </a:r>
          </a:p>
          <a:p>
            <a:r>
              <a:rPr lang="ru-RU" dirty="0" smtClean="0"/>
              <a:t>Простой, живой язык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347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324036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758" y="39330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https://mydiscoveries.ru/otpechatki-ladoney-vozrastom-13-000-let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880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Критерии оценки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соответствие </a:t>
            </a:r>
            <a:r>
              <a:rPr lang="ru-RU" dirty="0"/>
              <a:t>тематике конкурса, идее, жанру;</a:t>
            </a:r>
          </a:p>
          <a:p>
            <a:r>
              <a:rPr lang="ru-RU" dirty="0" smtClean="0"/>
              <a:t>актуальность </a:t>
            </a:r>
            <a:r>
              <a:rPr lang="ru-RU" dirty="0"/>
              <a:t>представленного  события;</a:t>
            </a:r>
          </a:p>
          <a:p>
            <a:r>
              <a:rPr lang="ru-RU" dirty="0" smtClean="0"/>
              <a:t>стиль </a:t>
            </a:r>
            <a:r>
              <a:rPr lang="ru-RU" dirty="0"/>
              <a:t>изложения;</a:t>
            </a:r>
          </a:p>
          <a:p>
            <a:r>
              <a:rPr lang="ru-RU" dirty="0" smtClean="0"/>
              <a:t>мастерство</a:t>
            </a:r>
            <a:r>
              <a:rPr lang="ru-RU" dirty="0"/>
              <a:t>;</a:t>
            </a:r>
          </a:p>
          <a:p>
            <a:r>
              <a:rPr lang="ru-RU" dirty="0" smtClean="0"/>
              <a:t>аргументированное </a:t>
            </a:r>
            <a:r>
              <a:rPr lang="ru-RU" dirty="0"/>
              <a:t>представление всех сторон, объективность;</a:t>
            </a:r>
          </a:p>
          <a:p>
            <a:r>
              <a:rPr lang="ru-RU" dirty="0" smtClean="0"/>
              <a:t>значимость </a:t>
            </a:r>
            <a:r>
              <a:rPr lang="ru-RU" dirty="0"/>
              <a:t>публикации;</a:t>
            </a:r>
          </a:p>
          <a:p>
            <a:r>
              <a:rPr lang="ru-RU" dirty="0" smtClean="0"/>
              <a:t>техническое  </a:t>
            </a:r>
            <a:r>
              <a:rPr lang="ru-RU" dirty="0"/>
              <a:t>исполнение:  фотографий,  видеороликов – монтаж и операторская </a:t>
            </a:r>
            <a:r>
              <a:rPr lang="ru-RU" dirty="0" smtClean="0"/>
              <a:t>работа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270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792088"/>
          </a:xfrm>
        </p:spPr>
        <p:txBody>
          <a:bodyPr/>
          <a:lstStyle/>
          <a:p>
            <a:pPr algn="ctr"/>
            <a:r>
              <a:rPr lang="ru-RU" b="1" dirty="0" smtClean="0"/>
              <a:t>Организаторы конкурса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556792"/>
            <a:ext cx="6777317" cy="3267725"/>
          </a:xfrm>
        </p:spPr>
        <p:txBody>
          <a:bodyPr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Комитет образования администрации городского округа «Город Чита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»</a:t>
            </a: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Координационный совет  «Центр  научной мысли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»</a:t>
            </a: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«Школа журналистики» МБУ ДО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ДД(Ю)Т</a:t>
            </a: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МАУ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ДПО «Городской научно-методический центр»</a:t>
            </a:r>
          </a:p>
        </p:txBody>
      </p:sp>
      <p:pic>
        <p:nvPicPr>
          <p:cNvPr id="4" name="Picture 2" descr="C:\Users\21-1\Desktop\0_6776b_39b99550_X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4509120"/>
            <a:ext cx="3209111" cy="194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15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Критерии оценки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348880"/>
            <a:ext cx="3672408" cy="3508977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разнообразие журналистских жанров;</a:t>
            </a:r>
          </a:p>
          <a:p>
            <a:r>
              <a:rPr lang="ru-RU" dirty="0" smtClean="0"/>
              <a:t>оригинальность </a:t>
            </a:r>
            <a:r>
              <a:rPr lang="ru-RU" dirty="0"/>
              <a:t>сюжетных линий; </a:t>
            </a:r>
          </a:p>
          <a:p>
            <a:r>
              <a:rPr lang="ru-RU" dirty="0" smtClean="0"/>
              <a:t>музыкальное </a:t>
            </a:r>
            <a:r>
              <a:rPr lang="ru-RU" dirty="0"/>
              <a:t>оформление;</a:t>
            </a:r>
          </a:p>
          <a:p>
            <a:r>
              <a:rPr lang="ru-RU" dirty="0" smtClean="0"/>
              <a:t>мастерство </a:t>
            </a:r>
            <a:r>
              <a:rPr lang="ru-RU" dirty="0"/>
              <a:t>голосовой подачи материала (дикция, интонация, грамотность речи;</a:t>
            </a:r>
          </a:p>
          <a:p>
            <a:r>
              <a:rPr lang="ru-RU" dirty="0" smtClean="0"/>
              <a:t>авторская </a:t>
            </a:r>
            <a:r>
              <a:rPr lang="ru-RU" dirty="0"/>
              <a:t>позиция.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5" y="2263534"/>
            <a:ext cx="3312368" cy="404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41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C:\Users\Metodist-4\Desktop\Маша и медведь\5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57799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Цель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ru-RU" b="1" dirty="0"/>
              <a:t>Цель конкурса – развитие и поддержка деятельности школьных научных обществ через популяризацию </a:t>
            </a:r>
            <a:r>
              <a:rPr lang="ru-RU" b="1" dirty="0" smtClean="0"/>
              <a:t>в СМИ</a:t>
            </a:r>
            <a:endParaRPr lang="ru-RU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2348880"/>
            <a:ext cx="3816424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Metodist-4\Desktop\Маша и медведь\Den-Rossijskoj-nauki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92696"/>
            <a:ext cx="5540483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7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024744" cy="1143000"/>
          </a:xfrm>
        </p:spPr>
        <p:txBody>
          <a:bodyPr/>
          <a:lstStyle/>
          <a:p>
            <a:r>
              <a:rPr lang="ru-RU" dirty="0" smtClean="0"/>
              <a:t>Задачи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43493" y="2060848"/>
            <a:ext cx="3816540" cy="3771781"/>
          </a:xfrm>
        </p:spPr>
        <p:txBody>
          <a:bodyPr>
            <a:normAutofit fontScale="85000" lnSpcReduction="10000"/>
          </a:bodyPr>
          <a:lstStyle/>
          <a:p>
            <a:r>
              <a:rPr lang="ru-RU" sz="2000" b="1" dirty="0" smtClean="0"/>
              <a:t>Стимулировать </a:t>
            </a:r>
            <a:r>
              <a:rPr lang="ru-RU" sz="2000" b="1" dirty="0"/>
              <a:t>информационную открытость образовательных учреждений </a:t>
            </a:r>
            <a:endParaRPr lang="ru-RU" sz="2000" b="1" dirty="0" smtClean="0"/>
          </a:p>
          <a:p>
            <a:r>
              <a:rPr lang="ru-RU" sz="2000" b="1" dirty="0" smtClean="0"/>
              <a:t>Пропаганда научных знаний</a:t>
            </a:r>
          </a:p>
          <a:p>
            <a:r>
              <a:rPr lang="ru-RU" sz="2000" b="1" dirty="0" smtClean="0"/>
              <a:t>Повышение </a:t>
            </a:r>
            <a:r>
              <a:rPr lang="ru-RU" sz="2000" b="1" dirty="0"/>
              <a:t>творческого потенциала школьных </a:t>
            </a:r>
            <a:r>
              <a:rPr lang="ru-RU" sz="2000" b="1" dirty="0" smtClean="0"/>
              <a:t>медиа- </a:t>
            </a:r>
            <a:r>
              <a:rPr lang="ru-RU" sz="2000" b="1" dirty="0"/>
              <a:t>и </a:t>
            </a:r>
            <a:r>
              <a:rPr lang="ru-RU" sz="2000" b="1" dirty="0" smtClean="0"/>
              <a:t>пресс-центров</a:t>
            </a:r>
          </a:p>
          <a:p>
            <a:r>
              <a:rPr lang="ru-RU" sz="2000" b="1" dirty="0" smtClean="0"/>
              <a:t>Развитие  </a:t>
            </a:r>
            <a:r>
              <a:rPr lang="ru-RU" sz="2000" b="1" dirty="0"/>
              <a:t>единого информационно-образовательного пространства </a:t>
            </a:r>
            <a:r>
              <a:rPr lang="ru-RU" sz="2000" b="1" dirty="0" smtClean="0"/>
              <a:t>городского научного общества «</a:t>
            </a:r>
            <a:r>
              <a:rPr lang="ru-RU" sz="2000" b="1" dirty="0"/>
              <a:t>Новаторы</a:t>
            </a:r>
            <a:r>
              <a:rPr lang="ru-RU" sz="2000" b="1" dirty="0" smtClean="0"/>
              <a:t>»</a:t>
            </a:r>
          </a:p>
          <a:p>
            <a:endParaRPr lang="ru-RU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32856"/>
            <a:ext cx="360040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578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Metodist-4\Desktop\Маша и медведь\PU5tg2L3Nu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8280920" cy="892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6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16016" y="1124744"/>
            <a:ext cx="3304572" cy="1175121"/>
          </a:xfrm>
        </p:spPr>
        <p:txBody>
          <a:bodyPr/>
          <a:lstStyle/>
          <a:p>
            <a:r>
              <a:rPr lang="ru-RU" b="1" dirty="0" smtClean="0"/>
              <a:t>Участники конкурса 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36592" y="2708920"/>
            <a:ext cx="3298784" cy="294597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Дети в возрасте 9 -18 лет.</a:t>
            </a:r>
            <a:endParaRPr lang="ru-RU" sz="2400" b="1" dirty="0"/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3281809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331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Сроки проведения конкурса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/>
              <a:t>Конкурс проводится в заочной форме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 08.02.2021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по </a:t>
            </a:r>
            <a:r>
              <a:rPr lang="ru-RU" b="1" dirty="0" smtClean="0">
                <a:solidFill>
                  <a:schemeClr val="accent3"/>
                </a:solidFill>
              </a:rPr>
              <a:t>02.04.2021.</a:t>
            </a:r>
            <a:endParaRPr lang="ru-RU" b="1" dirty="0">
              <a:solidFill>
                <a:schemeClr val="accent3"/>
              </a:solidFill>
            </a:endParaRPr>
          </a:p>
          <a:p>
            <a:r>
              <a:rPr lang="ru-RU" b="1" dirty="0"/>
              <a:t>Работа экспертов заочного этапа Конкурса </a:t>
            </a:r>
            <a:r>
              <a:rPr lang="ru-RU" b="1" dirty="0">
                <a:solidFill>
                  <a:schemeClr val="accent3"/>
                </a:solidFill>
              </a:rPr>
              <a:t>с 02.04.2019 по 10.04.2019.</a:t>
            </a:r>
          </a:p>
          <a:p>
            <a:r>
              <a:rPr lang="ru-RU" b="1" dirty="0"/>
              <a:t>Очный этап Конкурса проводится </a:t>
            </a:r>
            <a:r>
              <a:rPr lang="ru-RU" b="1" dirty="0" smtClean="0">
                <a:solidFill>
                  <a:schemeClr val="accent3"/>
                </a:solidFill>
              </a:rPr>
              <a:t>19.04.2021.</a:t>
            </a:r>
            <a:endParaRPr lang="ru-RU" b="1" dirty="0">
              <a:solidFill>
                <a:schemeClr val="accent3"/>
              </a:solidFill>
            </a:endParaRPr>
          </a:p>
          <a:p>
            <a:r>
              <a:rPr lang="ru-RU" b="1" dirty="0" smtClean="0"/>
              <a:t>Награждение </a:t>
            </a:r>
            <a:r>
              <a:rPr lang="ru-RU" b="1" dirty="0"/>
              <a:t>участников Конкурса </a:t>
            </a:r>
            <a:r>
              <a:rPr lang="ru-RU" b="1" dirty="0" smtClean="0">
                <a:solidFill>
                  <a:schemeClr val="accent3"/>
                </a:solidFill>
              </a:rPr>
              <a:t>19.04.2021</a:t>
            </a:r>
            <a:r>
              <a:rPr lang="ru-RU" b="1" dirty="0">
                <a:solidFill>
                  <a:schemeClr val="accent3"/>
                </a:solidFill>
              </a:rPr>
              <a:t> </a:t>
            </a:r>
            <a:r>
              <a:rPr lang="ru-RU" b="1" dirty="0" smtClean="0">
                <a:solidFill>
                  <a:schemeClr val="accent3"/>
                </a:solidFill>
              </a:rPr>
              <a:t>в рамках </a:t>
            </a:r>
            <a:r>
              <a:rPr lang="en-US" b="1" dirty="0" smtClean="0">
                <a:solidFill>
                  <a:schemeClr val="accent3"/>
                </a:solidFill>
              </a:rPr>
              <a:t>III </a:t>
            </a:r>
            <a:r>
              <a:rPr lang="ru-RU" b="1" dirty="0" smtClean="0">
                <a:solidFill>
                  <a:schemeClr val="accent3"/>
                </a:solidFill>
              </a:rPr>
              <a:t>Муниципального Форума «К вершинам научного познания»</a:t>
            </a:r>
            <a:endParaRPr lang="ru-RU" b="1" dirty="0">
              <a:solidFill>
                <a:schemeClr val="accent3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711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908720"/>
            <a:ext cx="7024744" cy="108012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Подать заявку нужно до 02.04.2021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348880"/>
            <a:ext cx="3024336" cy="3508977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en-US" dirty="0"/>
              <a:t>c</a:t>
            </a:r>
            <a:r>
              <a:rPr lang="en-US" dirty="0" smtClean="0"/>
              <a:t>hita_novatory_75 @mail.ru</a:t>
            </a:r>
          </a:p>
          <a:p>
            <a:pPr marL="68580" indent="0">
              <a:buNone/>
            </a:pPr>
            <a:r>
              <a:rPr lang="ru-RU" dirty="0" smtClean="0"/>
              <a:t>с </a:t>
            </a:r>
            <a:r>
              <a:rPr lang="ru-RU" dirty="0"/>
              <a:t>пометкой «Наука - Пресс-Экспресс</a:t>
            </a:r>
            <a:r>
              <a:rPr lang="ru-RU" dirty="0" smtClean="0"/>
              <a:t>»  </a:t>
            </a:r>
            <a:r>
              <a:rPr lang="ru-RU" dirty="0"/>
              <a:t>или по адресу: г. Чита, </a:t>
            </a:r>
            <a:r>
              <a:rPr lang="ru-RU" dirty="0" smtClean="0"/>
              <a:t>Журавлёва, 77, каб.17</a:t>
            </a:r>
            <a:r>
              <a:rPr lang="ru-RU" dirty="0"/>
              <a:t>, </a:t>
            </a:r>
            <a:r>
              <a:rPr lang="ru-RU" b="1" dirty="0"/>
              <a:t>Дроздова Жанна Валерьевна, (тел.8-924-470-4040)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492896"/>
            <a:ext cx="4169912" cy="2778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690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Консультации по предварительной записи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4088" y="2420888"/>
            <a:ext cx="2744869" cy="3508977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Тулунова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Светлана Александровна (тел.8-914-458-9941)</a:t>
            </a:r>
          </a:p>
          <a:p>
            <a:pPr marL="68580" indent="0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Кондратьева Юлия Аркадьевна (тел.8-996-024-0563)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92896"/>
            <a:ext cx="410445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579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283</TotalTime>
  <Words>489</Words>
  <Application>Microsoft Office PowerPoint</Application>
  <PresentationFormat>Экран (4:3)</PresentationFormat>
  <Paragraphs>73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Остин</vt:lpstr>
      <vt:lpstr>2 муниципальный конкурс юных исследователей и журналистов «Наука _Пресс_Экспресс» 8 февраля 2021</vt:lpstr>
      <vt:lpstr>Организаторы конкурса </vt:lpstr>
      <vt:lpstr>Цель</vt:lpstr>
      <vt:lpstr>Задачи </vt:lpstr>
      <vt:lpstr>Презентация PowerPoint</vt:lpstr>
      <vt:lpstr>Участники конкурса </vt:lpstr>
      <vt:lpstr>Сроки проведения конкурса</vt:lpstr>
      <vt:lpstr>Подать заявку нужно до 02.04.2021</vt:lpstr>
      <vt:lpstr>Консультации по предварительной записи</vt:lpstr>
      <vt:lpstr>Номинация «Научный формат»</vt:lpstr>
      <vt:lpstr>Номинация «Наука плюс мы»</vt:lpstr>
      <vt:lpstr>Номинация «Наука без границ»</vt:lpstr>
      <vt:lpstr>Номинация «Мои шаги в науке»</vt:lpstr>
      <vt:lpstr>Требования к фотоматериалам</vt:lpstr>
      <vt:lpstr>Презентация PowerPoint</vt:lpstr>
      <vt:lpstr>Требования к видеоматериалам</vt:lpstr>
      <vt:lpstr>Требования к публикациям</vt:lpstr>
      <vt:lpstr>Презентация PowerPoint</vt:lpstr>
      <vt:lpstr>Критерии оценки </vt:lpstr>
      <vt:lpstr>Критерии оценки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муниципальный конкурс юных исследователей и журналистов «Наука - Пресс-Экспресс»</dc:title>
  <dc:creator>21-1</dc:creator>
  <cp:lastModifiedBy>Metodist-4</cp:lastModifiedBy>
  <cp:revision>43</cp:revision>
  <dcterms:created xsi:type="dcterms:W3CDTF">2020-01-24T05:15:56Z</dcterms:created>
  <dcterms:modified xsi:type="dcterms:W3CDTF">2021-01-21T08:18:34Z</dcterms:modified>
</cp:coreProperties>
</file>